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2192000" cy="6858000"/>
  <p:notesSz cx="6858000" cy="9144000"/>
  <p:custDataLst>
    <p:tags r:id="rId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gs" Target="tags/tag1.xml"/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microsoft.com/office/2007/relationships/media" Target="../media/media4.mp3"/><Relationship Id="rId8" Type="http://schemas.openxmlformats.org/officeDocument/2006/relationships/audio" Target="../media/media4.mp3"/><Relationship Id="rId7" Type="http://schemas.microsoft.com/office/2007/relationships/media" Target="../media/media3.mp3"/><Relationship Id="rId6" Type="http://schemas.openxmlformats.org/officeDocument/2006/relationships/audio" Target="../media/media3.mp3"/><Relationship Id="rId5" Type="http://schemas.microsoft.com/office/2007/relationships/media" Target="../media/media2.mp3"/><Relationship Id="rId4" Type="http://schemas.openxmlformats.org/officeDocument/2006/relationships/audio" Target="../media/media2.mp3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6" Type="http://schemas.openxmlformats.org/officeDocument/2006/relationships/slideLayout" Target="../slideLayouts/slideLayout1.xml"/><Relationship Id="rId15" Type="http://schemas.microsoft.com/office/2007/relationships/media" Target="../media/media7.mp3"/><Relationship Id="rId14" Type="http://schemas.openxmlformats.org/officeDocument/2006/relationships/audio" Target="../media/media7.mp3"/><Relationship Id="rId13" Type="http://schemas.microsoft.com/office/2007/relationships/media" Target="../media/media6.mp3"/><Relationship Id="rId12" Type="http://schemas.openxmlformats.org/officeDocument/2006/relationships/audio" Target="../media/media6.mp3"/><Relationship Id="rId11" Type="http://schemas.microsoft.com/office/2007/relationships/media" Target="../media/media5.mp3"/><Relationship Id="rId10" Type="http://schemas.openxmlformats.org/officeDocument/2006/relationships/audio" Target="../media/media5.mp3"/><Relationship Id="rId1" Type="http://schemas.openxmlformats.org/officeDocument/2006/relationships/audio" Target="../media/media1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Mustard,Roddy Ricch - Ballin’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786120" y="2642870"/>
            <a:ext cx="619125" cy="619125"/>
          </a:xfrm>
          <a:prstGeom prst="rect">
            <a:avLst/>
          </a:prstGeom>
        </p:spPr>
      </p:pic>
      <p:pic>
        <p:nvPicPr>
          <p:cNvPr id="6" name="EXO - Baby, Don't Cry (人鱼的眼泪)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799840" y="2642870"/>
            <a:ext cx="619125" cy="619125"/>
          </a:xfrm>
          <a:prstGeom prst="rect">
            <a:avLst/>
          </a:prstGeom>
        </p:spPr>
      </p:pic>
      <p:pic>
        <p:nvPicPr>
          <p:cNvPr id="7" name="Kyle Dixon &amp; Michael Stein - Kids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773680" y="3455035"/>
            <a:ext cx="619125" cy="619125"/>
          </a:xfrm>
          <a:prstGeom prst="rect">
            <a:avLst/>
          </a:prstGeom>
        </p:spPr>
      </p:pic>
      <p:pic>
        <p:nvPicPr>
          <p:cNvPr id="8" name="l19u1d,killanoia - DARK RAVE">
            <a:hlinkClick r:id="" action="ppaction://media"/>
          </p:cNvPr>
          <p:cNvPicPr/>
          <p:nvPr>
            <a:audi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786120" y="3455035"/>
            <a:ext cx="619125" cy="619125"/>
          </a:xfrm>
          <a:prstGeom prst="rect">
            <a:avLst/>
          </a:prstGeom>
        </p:spPr>
      </p:pic>
      <p:pic>
        <p:nvPicPr>
          <p:cNvPr id="9" name="Lil Uzi Vert - Red Moon">
            <a:hlinkClick r:id="" action="ppaction://media"/>
          </p:cNvPr>
          <p:cNvPicPr/>
          <p:nvPr>
            <a:audioFile r:link="rId10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849495" y="2642870"/>
            <a:ext cx="619125" cy="619125"/>
          </a:xfrm>
          <a:prstGeom prst="rect">
            <a:avLst/>
          </a:prstGeom>
        </p:spPr>
      </p:pic>
      <p:pic>
        <p:nvPicPr>
          <p:cNvPr id="10" name="Mustard,Nav,Playboi Carti - Baguettes in the Face">
            <a:hlinkClick r:id="" action="ppaction://media"/>
          </p:cNvPr>
          <p:cNvPicPr/>
          <p:nvPr>
            <a:audioFile r:link="rId12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230370" y="3455035"/>
            <a:ext cx="619125" cy="619125"/>
          </a:xfrm>
          <a:prstGeom prst="rect">
            <a:avLst/>
          </a:prstGeom>
        </p:spPr>
      </p:pic>
      <p:pic>
        <p:nvPicPr>
          <p:cNvPr id="2" name="Sonny Alven,The Weeknd - Starboy (Sonny Alven Sunday Mix)">
            <a:hlinkClick r:id="" action="ppaction://media"/>
          </p:cNvPr>
          <p:cNvPicPr/>
          <p:nvPr>
            <a:audioFile r:link="rId14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802255" y="2750820"/>
            <a:ext cx="619125" cy="6191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>
                <p:cTn id="3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>
                <p:cTn id="4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>
                <p:cTn id="5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>
                <p:cTn id="6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>
                <p:cTn id="8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p="http://schemas.openxmlformats.org/presentationml/2006/main">
  <p:tag name="commondata" val="eyJoZGlkIjoiMGMxYmIzZGI0NmVkYTY2YjM2NGFiM2E2NjUxMTIzNjIifQ==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Arial</vt:lpstr>
      <vt:lpstr>宋体</vt:lpstr>
      <vt:lpstr>Wingdings</vt:lpstr>
      <vt:lpstr>微软雅黑</vt:lpstr>
      <vt:lpstr>Arial Unicode MS</vt:lpstr>
      <vt:lpstr>Calibri</vt:lpstr>
      <vt:lpstr>WPS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^YD^</cp:lastModifiedBy>
  <cp:revision>4</cp:revision>
  <dcterms:created xsi:type="dcterms:W3CDTF">2023-08-09T12:44:00Z</dcterms:created>
  <dcterms:modified xsi:type="dcterms:W3CDTF">2024-03-06T04:07:09Z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2052-12.1.0.16388</vt:lpwstr>
  </property>
</Properties>
</file>

<file path=docProps/thumbnail.jpeg>
</file>